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67" r:id="rId2"/>
    <p:sldId id="268" r:id="rId3"/>
    <p:sldId id="269" r:id="rId4"/>
    <p:sldId id="266" r:id="rId5"/>
    <p:sldId id="270" r:id="rId6"/>
    <p:sldId id="282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CC99E-F232-4045-85D7-5979E118DEE8}" type="datetimeFigureOut">
              <a:rPr lang="en-GB" smtClean="0"/>
              <a:t>02/09/2021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87605-2E98-4810-9941-08AF1E8F36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516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8C54-6FFF-4904-BB3E-EF025D0220E7}" type="datetimeFigureOut">
              <a:rPr lang="en-GB" smtClean="0"/>
              <a:t>02/09/2021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0F5A-96C8-4ACC-9735-EAFB12CC50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40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8C54-6FFF-4904-BB3E-EF025D0220E7}" type="datetimeFigureOut">
              <a:rPr lang="en-GB" smtClean="0"/>
              <a:t>02/09/2021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0F5A-96C8-4ACC-9735-EAFB12CC50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48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8C54-6FFF-4904-BB3E-EF025D0220E7}" type="datetimeFigureOut">
              <a:rPr lang="en-GB" smtClean="0"/>
              <a:t>02/09/2021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0F5A-96C8-4ACC-9735-EAFB12CC50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9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8C54-6FFF-4904-BB3E-EF025D0220E7}" type="datetimeFigureOut">
              <a:rPr lang="en-GB" smtClean="0"/>
              <a:t>02/09/2021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0F5A-96C8-4ACC-9735-EAFB12CC50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57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8C54-6FFF-4904-BB3E-EF025D0220E7}" type="datetimeFigureOut">
              <a:rPr lang="en-GB" smtClean="0"/>
              <a:t>02/09/2021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0F5A-96C8-4ACC-9735-EAFB12CC50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97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8C54-6FFF-4904-BB3E-EF025D0220E7}" type="datetimeFigureOut">
              <a:rPr lang="en-GB" smtClean="0"/>
              <a:t>02/09/2021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0F5A-96C8-4ACC-9735-EAFB12CC50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35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8C54-6FFF-4904-BB3E-EF025D0220E7}" type="datetimeFigureOut">
              <a:rPr lang="en-GB" smtClean="0"/>
              <a:t>02/09/2021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0F5A-96C8-4ACC-9735-EAFB12CC50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23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8C54-6FFF-4904-BB3E-EF025D0220E7}" type="datetimeFigureOut">
              <a:rPr lang="en-GB" smtClean="0"/>
              <a:t>02/09/2021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0F5A-96C8-4ACC-9735-EAFB12CC50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16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8C54-6FFF-4904-BB3E-EF025D0220E7}" type="datetimeFigureOut">
              <a:rPr lang="en-GB" smtClean="0"/>
              <a:t>02/09/2021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0F5A-96C8-4ACC-9735-EAFB12CC50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680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8C54-6FFF-4904-BB3E-EF025D0220E7}" type="datetimeFigureOut">
              <a:rPr lang="en-GB" smtClean="0"/>
              <a:t>02/09/2021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0F5A-96C8-4ACC-9735-EAFB12CC50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77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8C54-6FFF-4904-BB3E-EF025D0220E7}" type="datetimeFigureOut">
              <a:rPr lang="en-GB" smtClean="0"/>
              <a:t>02/09/2021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0F5A-96C8-4ACC-9735-EAFB12CC50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79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F8C54-6FFF-4904-BB3E-EF025D0220E7}" type="datetimeFigureOut">
              <a:rPr lang="en-GB" smtClean="0"/>
              <a:t>02/09/2021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A0F5A-96C8-4ACC-9735-EAFB12CC50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34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School Uniform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666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443" y="1112116"/>
            <a:ext cx="5996709" cy="44975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21533" y="201107"/>
            <a:ext cx="550025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/>
              <a:t>Girls Uniform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Grey skirt/pinafore/culottes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</a:t>
            </a:r>
            <a:r>
              <a:rPr lang="en-GB" sz="2800" dirty="0" smtClean="0"/>
              <a:t>hite shirt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R</a:t>
            </a:r>
            <a:r>
              <a:rPr lang="en-GB" sz="2800" dirty="0" smtClean="0"/>
              <a:t>ed 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R</a:t>
            </a:r>
            <a:r>
              <a:rPr lang="en-GB" sz="2800" dirty="0" smtClean="0"/>
              <a:t>ed cardigan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</a:t>
            </a:r>
            <a:r>
              <a:rPr lang="en-GB" sz="2800" dirty="0" smtClean="0"/>
              <a:t>hite socks/red tights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Summer uniform – Easter to October half-term.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Gingham dress (red and white)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R</a:t>
            </a:r>
            <a:r>
              <a:rPr lang="en-GB" sz="2800" dirty="0" smtClean="0"/>
              <a:t>ed cardigan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Grey/red fleeces can be worn outside but not as an alternative to a school </a:t>
            </a:r>
            <a:r>
              <a:rPr lang="en-GB" sz="2800" dirty="0" smtClean="0"/>
              <a:t>cardigan.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9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096000" y="688254"/>
            <a:ext cx="550025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/>
              <a:t>Boys Uniform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Grey trousers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White shirt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R</a:t>
            </a:r>
            <a:r>
              <a:rPr lang="en-GB" sz="2800" dirty="0" smtClean="0"/>
              <a:t>ed 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Grey </a:t>
            </a:r>
            <a:r>
              <a:rPr lang="en-GB" sz="2800" dirty="0" err="1" smtClean="0"/>
              <a:t>v-neck</a:t>
            </a:r>
            <a:r>
              <a:rPr lang="en-GB" sz="2800" dirty="0" smtClean="0"/>
              <a:t> jumper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Grey socks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Grey shorts can be worn from Easter to October half-term.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Grey/red fleeces can be worn outside but not as an alternative to a school jumper.</a:t>
            </a:r>
          </a:p>
          <a:p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455" y="1214004"/>
            <a:ext cx="5943601" cy="44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8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 dirty="0" smtClean="0"/>
              <a:t>Shoes</a:t>
            </a:r>
            <a:endParaRPr lang="en-GB" sz="4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9335" y="1331852"/>
            <a:ext cx="3710596" cy="2626194"/>
          </a:xfrm>
        </p:spPr>
      </p:pic>
      <p:sp>
        <p:nvSpPr>
          <p:cNvPr id="7" name="TextBox 6"/>
          <p:cNvSpPr txBox="1"/>
          <p:nvPr/>
        </p:nvSpPr>
        <p:spPr>
          <a:xfrm>
            <a:off x="5472545" y="2078182"/>
            <a:ext cx="532014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Black leather/leather-look shoes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No canvas/trainer type shoes or boots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9333" y="4193174"/>
            <a:ext cx="3710598" cy="23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 dirty="0" smtClean="0"/>
              <a:t>Hair Styles</a:t>
            </a:r>
            <a:endParaRPr lang="en-GB" sz="48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6488" y="1427013"/>
            <a:ext cx="3255890" cy="2441917"/>
          </a:xfrm>
        </p:spPr>
      </p:pic>
      <p:sp>
        <p:nvSpPr>
          <p:cNvPr id="9" name="TextBox 8"/>
          <p:cNvSpPr txBox="1"/>
          <p:nvPr/>
        </p:nvSpPr>
        <p:spPr>
          <a:xfrm>
            <a:off x="4281054" y="1690688"/>
            <a:ext cx="659476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Long hair should be tied back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Hair accessories should be in school colours. No large bows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Hair should be blended - no shaved hairstyles/tramlines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F</a:t>
            </a:r>
            <a:r>
              <a:rPr lang="en-GB" sz="2800" dirty="0" smtClean="0"/>
              <a:t>loppy fringes must be clipped/tied 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No dyed/highlighted 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408" y="4114798"/>
            <a:ext cx="3183970" cy="23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 dirty="0" smtClean="0"/>
              <a:t>PE Kit</a:t>
            </a:r>
            <a:endParaRPr lang="en-GB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81897" y="1789046"/>
            <a:ext cx="69047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Red or white T-shirt &amp; shorts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Trainers/plimsolls (not suitable for outdoors)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Red or grey jogging bottoms/sweatshirt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Year 5 – Red/white team kit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Bring your named kit to school in a drawstring bag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21" y="1789046"/>
            <a:ext cx="4441557" cy="4351338"/>
          </a:xfrm>
        </p:spPr>
      </p:pic>
    </p:spTree>
    <p:extLst>
      <p:ext uri="{BB962C8B-B14F-4D97-AF65-F5344CB8AC3E}">
        <p14:creationId xmlns:p14="http://schemas.microsoft.com/office/powerpoint/2010/main" val="34799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170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School Uniform</vt:lpstr>
      <vt:lpstr>PowerPoint Presentation</vt:lpstr>
      <vt:lpstr>PowerPoint Presentation</vt:lpstr>
      <vt:lpstr>Shoes</vt:lpstr>
      <vt:lpstr>Hair Styles</vt:lpstr>
      <vt:lpstr>PE Kit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everyone</dc:title>
  <dc:creator>Anita Blake</dc:creator>
  <cp:lastModifiedBy>Bianca Woolley</cp:lastModifiedBy>
  <cp:revision>88</cp:revision>
  <cp:lastPrinted>2021-09-01T09:36:28Z</cp:lastPrinted>
  <dcterms:created xsi:type="dcterms:W3CDTF">2020-09-13T21:28:03Z</dcterms:created>
  <dcterms:modified xsi:type="dcterms:W3CDTF">2021-09-02T11:13:28Z</dcterms:modified>
</cp:coreProperties>
</file>